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1" autoAdjust="0"/>
    <p:restoredTop sz="94660"/>
  </p:normalViewPr>
  <p:slideViewPr>
    <p:cSldViewPr snapToGrid="0">
      <p:cViewPr varScale="1">
        <p:scale>
          <a:sx n="96" d="100"/>
          <a:sy n="96" d="100"/>
        </p:scale>
        <p:origin x="4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2E615F-14D5-4B70-9BB3-4AC1EF2B95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NewsFeed</a:t>
            </a:r>
            <a:r>
              <a:rPr lang="en-US" dirty="0"/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B480905-5B35-4098-B896-AB49552AC9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 Jacob Bobby</a:t>
            </a:r>
          </a:p>
        </p:txBody>
      </p:sp>
    </p:spTree>
    <p:extLst>
      <p:ext uri="{BB962C8B-B14F-4D97-AF65-F5344CB8AC3E}">
        <p14:creationId xmlns:p14="http://schemas.microsoft.com/office/powerpoint/2010/main" val="3045528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F360EC-7660-4C14-927C-588BD206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B31C543-F6D8-4521-A9D8-318F18459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buClr>
                <a:srgbClr val="688726"/>
              </a:buClr>
              <a:buSzPct val="145000"/>
            </a:pPr>
            <a:r>
              <a:rPr lang="en-US" sz="2400" dirty="0"/>
              <a:t>Mobile application to provide a user with their </a:t>
            </a:r>
            <a:r>
              <a:rPr lang="en-US" sz="2400" dirty="0" smtClean="0"/>
              <a:t>preferred </a:t>
            </a:r>
            <a:r>
              <a:rPr lang="en-US" sz="2400" dirty="0"/>
              <a:t>news from over 70 sources</a:t>
            </a:r>
          </a:p>
          <a:p>
            <a:pPr>
              <a:spcBef>
                <a:spcPts val="0"/>
              </a:spcBef>
              <a:buClr>
                <a:srgbClr val="688726"/>
              </a:buClr>
              <a:buSzPct val="145000"/>
            </a:pPr>
            <a:r>
              <a:rPr lang="en-US" sz="2400" dirty="0"/>
              <a:t>Machine Learning analysis of each article</a:t>
            </a:r>
          </a:p>
          <a:p>
            <a:pPr>
              <a:spcBef>
                <a:spcPts val="0"/>
              </a:spcBef>
              <a:buClr>
                <a:srgbClr val="688726"/>
              </a:buClr>
              <a:buSzPct val="145000"/>
            </a:pPr>
            <a:r>
              <a:rPr lang="en-US" sz="2400" dirty="0"/>
              <a:t>Machine learning analysis of trending/top topics</a:t>
            </a:r>
          </a:p>
          <a:p>
            <a:pPr>
              <a:spcBef>
                <a:spcPts val="0"/>
              </a:spcBef>
              <a:buClr>
                <a:srgbClr val="688726"/>
              </a:buClr>
              <a:buSzPct val="145000"/>
            </a:pPr>
            <a:r>
              <a:rPr lang="en-US" sz="2400" dirty="0"/>
              <a:t>History of articles viewed and user preferences </a:t>
            </a:r>
          </a:p>
        </p:txBody>
      </p:sp>
    </p:spTree>
    <p:extLst>
      <p:ext uri="{BB962C8B-B14F-4D97-AF65-F5344CB8AC3E}">
        <p14:creationId xmlns:p14="http://schemas.microsoft.com/office/powerpoint/2010/main" val="449211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48D413-B7C9-4614-9A0C-2A0172AB0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Screen Recording 5">
            <a:hlinkClick r:id="" action="ppaction://media"/>
            <a:extLst>
              <a:ext uri="{FF2B5EF4-FFF2-40B4-BE49-F238E27FC236}">
                <a16:creationId xmlns:a16="http://schemas.microsoft.com/office/drawing/2014/main" xmlns="" id="{FAD144ED-AC2A-495F-B335-7339A9BF38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0261" y="1264555"/>
            <a:ext cx="9754351" cy="531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42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4E4FBF-174A-417F-BACE-180DB92EA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done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3FE313F-AB6B-4287-9767-7293EF583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sz="2100" dirty="0"/>
              <a:t>Chris</a:t>
            </a:r>
          </a:p>
          <a:p>
            <a:pPr lvl="1"/>
            <a:r>
              <a:rPr lang="en-US" sz="2100" dirty="0"/>
              <a:t>I did the initial configuration for firebase and researched  a more permanent configuration for the API keys, and how to handle multiple queries.</a:t>
            </a:r>
          </a:p>
          <a:p>
            <a:pPr lvl="1"/>
            <a:r>
              <a:rPr lang="en-US" sz="2100" dirty="0"/>
              <a:t> implemented QueryUitl.java functions to query sources </a:t>
            </a:r>
          </a:p>
          <a:p>
            <a:pPr lvl="1"/>
            <a:r>
              <a:rPr lang="en-US" sz="2100" dirty="0"/>
              <a:t> implemented SourceLoader.java, Entity.java and put all the models under model</a:t>
            </a:r>
          </a:p>
          <a:p>
            <a:pPr marL="457200" lvl="1" indent="0">
              <a:buNone/>
            </a:pPr>
            <a:r>
              <a:rPr lang="en-US" sz="2100" dirty="0"/>
              <a:t>Robert</a:t>
            </a:r>
          </a:p>
          <a:p>
            <a:pPr lvl="1"/>
            <a:r>
              <a:rPr lang="en-US" sz="2100" dirty="0"/>
              <a:t>Made </a:t>
            </a:r>
            <a:r>
              <a:rPr lang="en-US" sz="2100" dirty="0" smtClean="0"/>
              <a:t>Navigation view</a:t>
            </a:r>
            <a:endParaRPr lang="en-US" sz="2100" dirty="0"/>
          </a:p>
          <a:p>
            <a:pPr lvl="1"/>
            <a:r>
              <a:rPr lang="en-US" sz="2100" dirty="0"/>
              <a:t>Set up events for all the events to get data</a:t>
            </a:r>
          </a:p>
          <a:p>
            <a:pPr marL="457200" lvl="1" indent="0">
              <a:buNone/>
            </a:pPr>
            <a:endParaRPr lang="en-US" sz="2100" dirty="0"/>
          </a:p>
          <a:p>
            <a:pPr marL="457200" lvl="1" indent="0">
              <a:buNone/>
            </a:pPr>
            <a:r>
              <a:rPr lang="en-US" sz="2100" dirty="0"/>
              <a:t>Jacob</a:t>
            </a:r>
          </a:p>
          <a:p>
            <a:pPr lvl="1"/>
            <a:r>
              <a:rPr lang="en-US" sz="2100" dirty="0"/>
              <a:t>Added authentication to firebase</a:t>
            </a:r>
          </a:p>
          <a:p>
            <a:pPr lvl="1"/>
            <a:r>
              <a:rPr lang="en-US" sz="2100" dirty="0"/>
              <a:t>Created login activity with listeners and methods</a:t>
            </a:r>
          </a:p>
          <a:p>
            <a:pPr lvl="1"/>
            <a:r>
              <a:rPr lang="en-US" sz="2100" dirty="0"/>
              <a:t>Using firebase to use historical info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132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A62C9F-9BDD-4236-9C25-F62041AA6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so far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1D57B71-4C9D-4D57-9BA4-774B13BAF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Figuring out the best to use three separate </a:t>
            </a:r>
            <a:r>
              <a:rPr lang="en-US" sz="2400" dirty="0" err="1"/>
              <a:t>RESTapi</a:t>
            </a:r>
            <a:r>
              <a:rPr lang="en-US" sz="2400" dirty="0"/>
              <a:t> calls without impacting performance</a:t>
            </a:r>
          </a:p>
          <a:p>
            <a:r>
              <a:rPr lang="en-US" sz="2400" dirty="0"/>
              <a:t>Trying to find an efficient way to get data without running a query for each source</a:t>
            </a:r>
          </a:p>
          <a:p>
            <a:r>
              <a:rPr lang="en-US" sz="2400" dirty="0"/>
              <a:t>Serializing and Desacralizing different </a:t>
            </a:r>
            <a:r>
              <a:rPr lang="en-US" sz="2400" dirty="0" err="1"/>
              <a:t>json</a:t>
            </a:r>
            <a:r>
              <a:rPr lang="en-US" sz="2400" dirty="0"/>
              <a:t> objects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8843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36</TotalTime>
  <Words>159</Words>
  <Application>Microsoft Macintosh PowerPoint</Application>
  <PresentationFormat>Widescreen</PresentationFormat>
  <Paragraphs>25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Wisp</vt:lpstr>
      <vt:lpstr>NewsFeed </vt:lpstr>
      <vt:lpstr>Goals </vt:lpstr>
      <vt:lpstr>Video Demo</vt:lpstr>
      <vt:lpstr>Work done so far</vt:lpstr>
      <vt:lpstr>Difficulties so far 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NewsFeed </dc:title>
  <dc:creator>Christopher Pearce</dc:creator>
  <cp:lastModifiedBy>Christopher Pearce</cp:lastModifiedBy>
  <cp:revision>6</cp:revision>
  <dcterms:created xsi:type="dcterms:W3CDTF">2017-11-15T19:56:36Z</dcterms:created>
  <dcterms:modified xsi:type="dcterms:W3CDTF">2017-11-16T21:08:34Z</dcterms:modified>
</cp:coreProperties>
</file>

<file path=docProps/thumbnail.jpeg>
</file>